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6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8EB34-D7F2-402A-AC44-73766D92F3CD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7F539-C083-45CC-9E63-270D537D78C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C42BFF-DC02-4D80-B712-8372FC46E26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3ABA7C05-2F3C-4F55-A3E5-3795C7D91FA8}" type="datetimeFigureOut">
              <a:rPr lang="es-ES" smtClean="0"/>
              <a:pPr/>
              <a:t>29/01/2013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5B4F47F-C9A1-41BE-94A4-2692BC99979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bun.eat.appetite@gmail.com" TargetMode="External"/><Relationship Id="rId2" Type="http://schemas.openxmlformats.org/officeDocument/2006/relationships/hyperlink" Target="mailto:nuria@hotmail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dirty="0" smtClean="0"/>
              <a:t>Curriculum Vitae:</a:t>
            </a:r>
            <a:endParaRPr lang="es-ES" dirty="0"/>
          </a:p>
        </p:txBody>
      </p:sp>
      <p:pic>
        <p:nvPicPr>
          <p:cNvPr id="4" name="3 Marcador de contenido" descr="jajaajajj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29256" y="1928802"/>
            <a:ext cx="3360248" cy="4572000"/>
          </a:xfrm>
          <a:ln w="57150">
            <a:solidFill>
              <a:schemeClr val="accent6">
                <a:lumMod val="50000"/>
              </a:schemeClr>
            </a:solidFill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sp>
        <p:nvSpPr>
          <p:cNvPr id="5" name="4 Rectángulo"/>
          <p:cNvSpPr/>
          <p:nvPr/>
        </p:nvSpPr>
        <p:spPr>
          <a:xfrm>
            <a:off x="428596" y="2500306"/>
            <a:ext cx="43814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Nuria G.E.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Nombre y apellidos: Nuria GE.</a:t>
            </a:r>
          </a:p>
          <a:p>
            <a:r>
              <a:rPr lang="es-ES" dirty="0" smtClean="0"/>
              <a:t>Lugar de nacimiento: Madrid</a:t>
            </a:r>
          </a:p>
          <a:p>
            <a:r>
              <a:rPr lang="es-ES" dirty="0" smtClean="0"/>
              <a:t>Fecha de nacimiento: 5/06/1995</a:t>
            </a:r>
          </a:p>
          <a:p>
            <a:r>
              <a:rPr lang="es-ES" dirty="0" smtClean="0"/>
              <a:t>Estado civil: Soltera.</a:t>
            </a:r>
          </a:p>
          <a:p>
            <a:r>
              <a:rPr lang="es-ES" dirty="0" smtClean="0"/>
              <a:t> Dirección personal: C/Alcalá nº5</a:t>
            </a:r>
          </a:p>
          <a:p>
            <a:r>
              <a:rPr lang="es-ES" dirty="0" smtClean="0"/>
              <a:t>Numero e teléfono: 659875634</a:t>
            </a:r>
          </a:p>
          <a:p>
            <a:r>
              <a:rPr lang="es-ES" dirty="0" smtClean="0"/>
              <a:t>Dirección de correo : </a:t>
            </a:r>
            <a:r>
              <a:rPr lang="es-ES" u="sng" dirty="0" smtClean="0">
                <a:hlinkClick r:id="rId2"/>
              </a:rPr>
              <a:t>nuria@hotmail.com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>                                 </a:t>
            </a:r>
            <a:r>
              <a:rPr lang="es-ES" u="sng" dirty="0" smtClean="0">
                <a:hlinkClick r:id="rId3"/>
              </a:rPr>
              <a:t>bun.eat.appetite@gmail.com</a:t>
            </a:r>
            <a:r>
              <a:rPr lang="es-ES" dirty="0" smtClean="0"/>
              <a:t/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Formacion</a:t>
            </a:r>
            <a:r>
              <a:rPr lang="es-ES" dirty="0" smtClean="0"/>
              <a:t> </a:t>
            </a:r>
            <a:r>
              <a:rPr lang="es-ES" dirty="0" err="1" smtClean="0"/>
              <a:t>academica</a:t>
            </a:r>
            <a:r>
              <a:rPr lang="es-ES" dirty="0" smtClean="0"/>
              <a:t>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0" y="1928802"/>
            <a:ext cx="8229600" cy="4143404"/>
          </a:xfrm>
        </p:spPr>
        <p:txBody>
          <a:bodyPr/>
          <a:lstStyle/>
          <a:p>
            <a:r>
              <a:rPr lang="es-ES" dirty="0" smtClean="0"/>
              <a:t>2006/2013- Eso/Bachillerato: IES diego Velázquez.(Torrelodones)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2013/2017- Universidad de Nebrija Administración y gestión de empresas.(La Berzosa)</a:t>
            </a:r>
          </a:p>
          <a:p>
            <a:endParaRPr lang="es-ES" dirty="0"/>
          </a:p>
        </p:txBody>
      </p:sp>
      <p:pic>
        <p:nvPicPr>
          <p:cNvPr id="4" name="3 Imagen" descr="orfanto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164" y="4686283"/>
            <a:ext cx="3260836" cy="21717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2013-2015- Ciclo formativo de grado superior en ingeniería de la informática, en la universidad Politécnica de Madrid.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2017/2018 Empecé estando de becaria en esta empresa, y al necesitar mis buenos servicios fui ascendiendo hasta llegar a ser asesora de la administración de la empresa del Corte Inglés.</a:t>
            </a:r>
            <a:br>
              <a:rPr lang="es-ES" dirty="0" smtClean="0"/>
            </a:br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dirty="0" smtClean="0"/>
              <a:t>    2018/2021 Fui la ayudante administrativa del administrador del Banco Santander.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 descr="logo-hiperc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500438"/>
            <a:ext cx="2143125" cy="1209675"/>
          </a:xfrm>
          <a:prstGeom prst="rect">
            <a:avLst/>
          </a:prstGeom>
        </p:spPr>
      </p:pic>
      <p:pic>
        <p:nvPicPr>
          <p:cNvPr id="5" name="4 Imagen" descr="bancosantand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16" y="5429264"/>
            <a:ext cx="2024077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Ingles: First Certificate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-Alemán: Nivel avanzado.</a:t>
            </a:r>
            <a:br>
              <a:rPr lang="es-ES" dirty="0" smtClean="0"/>
            </a:br>
            <a:r>
              <a:rPr lang="es-ES" dirty="0" smtClean="0"/>
              <a:t/>
            </a:r>
            <a:br>
              <a:rPr lang="es-ES" dirty="0" smtClean="0"/>
            </a:br>
            <a:endParaRPr lang="es-ES" dirty="0" smtClean="0"/>
          </a:p>
          <a:p>
            <a:r>
              <a:rPr lang="es-ES" dirty="0" smtClean="0"/>
              <a:t>-Francés: Nivel medio.</a:t>
            </a:r>
            <a:br>
              <a:rPr lang="es-ES" dirty="0" smtClean="0"/>
            </a:br>
            <a:endParaRPr lang="es-ES" dirty="0"/>
          </a:p>
        </p:txBody>
      </p:sp>
      <p:pic>
        <p:nvPicPr>
          <p:cNvPr id="4" name="3 Imagen" descr="bandera_ingles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714356"/>
            <a:ext cx="2143140" cy="2191121"/>
          </a:xfrm>
          <a:prstGeom prst="rect">
            <a:avLst/>
          </a:prstGeom>
        </p:spPr>
      </p:pic>
      <p:sp>
        <p:nvSpPr>
          <p:cNvPr id="8" name="7 Menos"/>
          <p:cNvSpPr/>
          <p:nvPr/>
        </p:nvSpPr>
        <p:spPr>
          <a:xfrm>
            <a:off x="6143636" y="3286124"/>
            <a:ext cx="3000364" cy="1928826"/>
          </a:xfrm>
          <a:prstGeom prst="mathMinus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Menos"/>
          <p:cNvSpPr/>
          <p:nvPr/>
        </p:nvSpPr>
        <p:spPr>
          <a:xfrm>
            <a:off x="6143636" y="2143116"/>
            <a:ext cx="3000364" cy="2214578"/>
          </a:xfrm>
          <a:prstGeom prst="mathMinus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Menos"/>
          <p:cNvSpPr/>
          <p:nvPr/>
        </p:nvSpPr>
        <p:spPr>
          <a:xfrm>
            <a:off x="6143636" y="2786058"/>
            <a:ext cx="3000364" cy="2000264"/>
          </a:xfrm>
          <a:prstGeom prst="mathMinus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10 Imagen" descr="Bandera-France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9841" y="4597440"/>
            <a:ext cx="3334159" cy="22605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Sistemas operativos; nivel avanzado</a:t>
            </a:r>
            <a:br>
              <a:rPr lang="es-ES" dirty="0" smtClean="0"/>
            </a:br>
            <a:r>
              <a:rPr lang="es-ES" dirty="0" smtClean="0"/>
              <a:t> procesadores de texto; Nivel experto. </a:t>
            </a:r>
            <a:br>
              <a:rPr lang="es-ES" dirty="0" smtClean="0"/>
            </a:br>
            <a:r>
              <a:rPr lang="es-ES" dirty="0" smtClean="0"/>
              <a:t>Hojas de cálculo; Nivel avanzado.</a:t>
            </a:r>
            <a:br>
              <a:rPr lang="es-ES" dirty="0" smtClean="0"/>
            </a:br>
            <a:r>
              <a:rPr lang="es-ES" dirty="0" smtClean="0"/>
              <a:t> Diseño Gráfico; Nivel experto</a:t>
            </a:r>
            <a:br>
              <a:rPr lang="es-ES" dirty="0" smtClean="0"/>
            </a:br>
            <a:r>
              <a:rPr lang="es-ES" dirty="0" smtClean="0"/>
              <a:t>Internet; Nivel experto.</a:t>
            </a:r>
          </a:p>
          <a:p>
            <a:endParaRPr lang="es-ES" dirty="0"/>
          </a:p>
        </p:txBody>
      </p:sp>
      <p:pic>
        <p:nvPicPr>
          <p:cNvPr id="4" name="3 Imagen" descr="informatica_para_tod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4056120"/>
            <a:ext cx="3469343" cy="2801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Dispongo de coche propio y llevo con el carnet de </a:t>
            </a:r>
            <a:r>
              <a:rPr lang="es-ES" dirty="0" smtClean="0"/>
              <a:t>conducir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smtClean="0"/>
              <a:t>ocho años, y </a:t>
            </a:r>
            <a:r>
              <a:rPr lang="es-ES" dirty="0" smtClean="0"/>
              <a:t>en</a:t>
            </a:r>
          </a:p>
          <a:p>
            <a:pPr>
              <a:buNone/>
            </a:pPr>
            <a:r>
              <a:rPr lang="es-ES" dirty="0" smtClean="0"/>
              <a:t>    este </a:t>
            </a:r>
            <a:r>
              <a:rPr lang="es-ES" dirty="0" smtClean="0"/>
              <a:t>tiempo no </a:t>
            </a:r>
            <a:r>
              <a:rPr lang="es-ES" dirty="0" smtClean="0"/>
              <a:t>he</a:t>
            </a:r>
          </a:p>
          <a:p>
            <a:pPr>
              <a:buNone/>
            </a:pPr>
            <a:r>
              <a:rPr lang="es-ES" dirty="0" smtClean="0"/>
              <a:t>    tenido </a:t>
            </a:r>
            <a:r>
              <a:rPr lang="es-ES" dirty="0" smtClean="0"/>
              <a:t>ningún </a:t>
            </a:r>
            <a:r>
              <a:rPr lang="es-ES" dirty="0" smtClean="0"/>
              <a:t>tipo</a:t>
            </a:r>
          </a:p>
          <a:p>
            <a:pPr>
              <a:buNone/>
            </a:pPr>
            <a:r>
              <a:rPr lang="es-ES" dirty="0" smtClean="0"/>
              <a:t>    </a:t>
            </a:r>
            <a:r>
              <a:rPr lang="es-ES" dirty="0" smtClean="0"/>
              <a:t>de </a:t>
            </a:r>
            <a:r>
              <a:rPr lang="es-ES" dirty="0" smtClean="0"/>
              <a:t>accidente ni</a:t>
            </a:r>
          </a:p>
          <a:p>
            <a:pPr>
              <a:buNone/>
            </a:pPr>
            <a:r>
              <a:rPr lang="es-ES" smtClean="0"/>
              <a:t>    ninguna </a:t>
            </a:r>
            <a:r>
              <a:rPr lang="es-ES" dirty="0" smtClean="0"/>
              <a:t>infracción.</a:t>
            </a:r>
          </a:p>
          <a:p>
            <a:endParaRPr lang="es-ES" dirty="0"/>
          </a:p>
        </p:txBody>
      </p:sp>
      <p:pic>
        <p:nvPicPr>
          <p:cNvPr id="5" name="4 Imagen" descr="Sin títul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09467" y="2656888"/>
            <a:ext cx="4534533" cy="4201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19</TotalTime>
  <Words>172</Words>
  <Application>Microsoft Office PowerPoint</Application>
  <PresentationFormat>Presentación en pantalla (4:3)</PresentationFormat>
  <Paragraphs>36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Brío</vt:lpstr>
      <vt:lpstr>Promotores de Bun-eat appetite</vt:lpstr>
      <vt:lpstr>Curriculum Vitae:</vt:lpstr>
      <vt:lpstr>Datos personales:</vt:lpstr>
      <vt:lpstr>Formacion academica:</vt:lpstr>
      <vt:lpstr>Otros títulos y seminarios:</vt:lpstr>
      <vt:lpstr>Experiencia profesional: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particular</dc:creator>
  <cp:lastModifiedBy>particular</cp:lastModifiedBy>
  <cp:revision>4</cp:revision>
  <dcterms:created xsi:type="dcterms:W3CDTF">2012-10-23T08:40:50Z</dcterms:created>
  <dcterms:modified xsi:type="dcterms:W3CDTF">2013-01-29T09:46:07Z</dcterms:modified>
</cp:coreProperties>
</file>